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3"/>
  </p:notesMasterIdLst>
  <p:sldIdLst>
    <p:sldId id="278" r:id="rId2"/>
  </p:sldIdLst>
  <p:sldSz cx="12192000" cy="6858000"/>
  <p:notesSz cx="6858000" cy="9144000"/>
  <p:embeddedFontLst>
    <p:embeddedFont>
      <p:font typeface="Cabana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Quicksand" pitchFamily="2" charset="77"/>
      <p:regular r:id="rId11"/>
      <p:bold r:id="rId1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5574"/>
  </p:normalViewPr>
  <p:slideViewPr>
    <p:cSldViewPr snapToGrid="0">
      <p:cViewPr varScale="1">
        <p:scale>
          <a:sx n="105" d="100"/>
          <a:sy n="105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A9E4-89C2-154A-ADC0-953BB1D4D175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2EBD2-4A89-5A44-80A4-32C17EF0953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9BF5-29F0-314A-8D78-1BBECDF2C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7858"/>
            <a:ext cx="9144000" cy="1006475"/>
          </a:xfrm>
        </p:spPr>
        <p:txBody>
          <a:bodyPr anchor="b">
            <a:normAutofit/>
          </a:bodyPr>
          <a:lstStyle>
            <a:lvl1pPr algn="ctr">
              <a:defRPr sz="7200" spc="100" baseline="0">
                <a:solidFill>
                  <a:schemeClr val="bg2"/>
                </a:solidFill>
                <a:latin typeface="Cabana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62229-48FE-624F-9973-DD182509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2610"/>
            <a:ext cx="9144000" cy="871990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2"/>
                </a:solidFill>
                <a:latin typeface="Caban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4F54F-F85F-9746-9682-1E1D4910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Sunday, December 12,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8FC03-E691-484B-B5C9-ACCED6E8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7667F-2E50-644A-B7BC-28B1D511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7EF88AD-2BA5-D54B-86A3-919748FDA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2627923"/>
            <a:ext cx="4005942" cy="41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03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64D4F-32D8-3B42-8489-D1A298EA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AC113-98C2-0F4A-A101-D50C2EE2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E8103-461A-AC47-A37F-1FCEE79A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DA2F3A-19B7-4B4F-B859-7BAE61651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02" y="0"/>
            <a:ext cx="1662184" cy="17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3210-0912-1A46-979C-7FF1526B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A25A5-95F3-C540-9689-8367E588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E66FE-5077-F440-A784-61ADBA190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34DD7-1E11-8D4E-B085-EAFED637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6195A-2D54-8345-84D4-37A513D0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1DE08-AE12-1545-88E1-9C35EBA8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13700D4-8374-5148-8F28-F7932B9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172" y="5391377"/>
            <a:ext cx="904080" cy="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D98D-2613-E54C-8C73-F14945D7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79E8E-3E79-6D45-90B1-FF421A8C8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6F10F-97A7-1B44-B68E-833186544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6B36D-0FAA-5B46-99A1-7243B9C4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4C934-14EB-2648-B752-56E244B3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D9715-6575-9E45-9A81-E3D44EAC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12D1082-EBF8-5C40-B20E-49AB53F32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172" y="5391377"/>
            <a:ext cx="904080" cy="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7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17E9-9FDF-2844-A14D-404E78FC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868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0EEF6-8233-014B-9F3F-288945AD6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1C4A-F156-3445-A683-C7995EF2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2F68-3D39-B64A-BF87-CD4D8E05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5B77E-78CF-5B4C-AA24-E569A361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2CE125-2673-ED40-A7D1-AB1B3D675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02" y="0"/>
            <a:ext cx="1662184" cy="17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6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3E39D2-C27A-8548-868F-1F3FCA411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170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29099-82EB-774B-A583-B985C3C87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170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5321-46F3-B94D-ACDF-A65C5B73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082B-1B1F-E34E-9817-E0A48BE9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58D1E-CB5B-6B4B-85FB-CF44A82A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855973-009B-D94B-AF4F-2D5144A01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60" y="5417004"/>
            <a:ext cx="904080" cy="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63E4-DB25-5E48-AEB9-5B468F5E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9457" cy="1325563"/>
          </a:xfrm>
        </p:spPr>
        <p:txBody>
          <a:bodyPr>
            <a:normAutofit/>
          </a:bodyPr>
          <a:lstStyle>
            <a:lvl1pPr>
              <a:defRPr sz="6600" spc="100" baseline="0">
                <a:latin typeface="Cabana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570E9-7075-FA46-9168-98DADD848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AA6D-29A1-A147-B6FA-EF2760AE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Sunday, December 12,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27A10-FCEF-8E4E-94C8-0EC73E91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D48A-F9BF-6C40-B843-BEB8C5CF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DD4145-3833-4847-878E-2FAC68ABB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02" y="0"/>
            <a:ext cx="1662184" cy="17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63E4-DB25-5E48-AEB9-5B468F5E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9457" cy="1325563"/>
          </a:xfrm>
        </p:spPr>
        <p:txBody>
          <a:bodyPr>
            <a:normAutofit/>
          </a:bodyPr>
          <a:lstStyle>
            <a:lvl1pPr>
              <a:defRPr sz="6600" spc="100" baseline="0">
                <a:latin typeface="Cabana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570E9-7075-FA46-9168-98DADD848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AA6D-29A1-A147-B6FA-EF2760AE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Sunday, December 12,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27A10-FCEF-8E4E-94C8-0EC73E91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D48A-F9BF-6C40-B843-BEB8C5CF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DD4145-3833-4847-878E-2FAC68ABB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60" y="5918654"/>
            <a:ext cx="904080" cy="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2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CBE8-5D92-3C4A-8A16-8BC16BDF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89B21-7711-F948-94E8-7E8DCC70D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Caban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40112-2B36-5C4A-9DF1-5446D724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17FAB-724A-DB4F-BFE6-026FA252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7E4C6-A43A-A743-8AE6-0B7C439B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D11502-5FAD-D647-BE01-E959DDEAE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02" y="0"/>
            <a:ext cx="1662184" cy="17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B8A6-9838-6442-A076-F6D3F675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30343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7F68-28FC-3E48-B9B9-71471B020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C54E9-45C7-2C45-87BA-E541044D1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08017-0950-764E-A3F7-7CD30851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64D0A-2DF3-5E4B-BE54-2D38F8AD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5076A-5CBF-BC45-8998-70899302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3FEADE-5147-4A44-BAC6-AE3BF973B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02" y="0"/>
            <a:ext cx="1662184" cy="17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6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43E7-DF32-0844-8FB4-1DAC2CA6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696098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F42C3-5988-F04D-9C81-AF15199E2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36CF1-B4D2-8243-8732-66919280C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78B7A-DC24-344C-B2EB-84B24A5DF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DC1B2-0243-AE44-A8EF-25FBA8A8D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899E6-124E-7E4D-BD3E-248EE088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DE97E-0DF8-6E4F-8E5F-444E87BC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89C8B-732A-1447-99A0-2F733A1B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3AEB97-D641-644F-8E1C-31FB20BA7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02" y="0"/>
            <a:ext cx="1662184" cy="17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9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37F6-2923-2747-B9D0-267974B9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5857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FD14D-CDAA-EB49-8E05-106798E1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2C07E-5177-2347-86A0-3A7C0F73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00120-BB26-9249-B513-F70221B4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E25644-D298-964C-ABE5-7092F73CB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920" y="5417004"/>
            <a:ext cx="904080" cy="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37F6-2923-2747-B9D0-267974B9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1229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FD14D-CDAA-EB49-8E05-106798E1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2C07E-5177-2347-86A0-3A7C0F73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00120-BB26-9249-B513-F70221B4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3DD060-2CA5-744D-B5CC-1444E8FE9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02" y="0"/>
            <a:ext cx="1662184" cy="17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6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64D4F-32D8-3B42-8489-D1A298EA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Sunday, December 12,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AC113-98C2-0F4A-A101-D50C2EE2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E8103-461A-AC47-A37F-1FCEE79A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50B45A-DD27-9B4F-B41D-916BD30E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920" y="5417004"/>
            <a:ext cx="904080" cy="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C81D0-D595-8C4C-8425-1CB74FD5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18BD6-3B62-2848-8B12-55486A04C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8DFE2-AA19-9F4C-BE12-AABB68C99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DEB5-5C02-384F-AF46-EEC721B62336}" type="datetime4">
              <a:rPr lang="de-DE" smtClean="0"/>
              <a:pPr/>
              <a:t>12. Dezember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C7CB4-63F6-BB4C-A94B-A19E56B25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E775-1B77-4142-AEE3-CAD0D7EF8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11" r:id="rId3"/>
    <p:sldLayoutId id="2147483702" r:id="rId4"/>
    <p:sldLayoutId id="2147483703" r:id="rId5"/>
    <p:sldLayoutId id="2147483704" r:id="rId6"/>
    <p:sldLayoutId id="2147483705" r:id="rId7"/>
    <p:sldLayoutId id="2147483712" r:id="rId8"/>
    <p:sldLayoutId id="2147483706" r:id="rId9"/>
    <p:sldLayoutId id="2147483713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700" b="1" i="0" kern="1200" spc="100" baseline="0">
          <a:solidFill>
            <a:schemeClr val="bg1"/>
          </a:solidFill>
          <a:latin typeface="Caban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Quicksan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Quicksan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Quicksan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Quicksan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Quicksan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C542D-082E-C44C-A60B-A16FD0F947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07EAD4-D5B2-3243-923F-447FBA96E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622788"/>
      </p:ext>
    </p:extLst>
  </p:cSld>
  <p:clrMapOvr>
    <a:masterClrMapping/>
  </p:clrMapOvr>
</p:sld>
</file>

<file path=ppt/theme/theme1.xml><?xml version="1.0" encoding="utf-8"?>
<a:theme xmlns:a="http://schemas.openxmlformats.org/drawingml/2006/main" name="WSJ">
  <a:themeElements>
    <a:clrScheme name="WSJ">
      <a:dk1>
        <a:srgbClr val="000000"/>
      </a:dk1>
      <a:lt1>
        <a:srgbClr val="FFFFFF"/>
      </a:lt1>
      <a:dk2>
        <a:srgbClr val="007478"/>
      </a:dk2>
      <a:lt2>
        <a:srgbClr val="75A4D6"/>
      </a:lt2>
      <a:accent1>
        <a:srgbClr val="75A4D6"/>
      </a:accent1>
      <a:accent2>
        <a:srgbClr val="0046A0"/>
      </a:accent2>
      <a:accent3>
        <a:srgbClr val="75BDA7"/>
      </a:accent3>
      <a:accent4>
        <a:srgbClr val="CC2E3A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10_07_Lagerfeuerabend-TN-Eltern" id="{0C83CB1A-5372-BB4A-9BD5-7828F7A3F3E4}" vid="{C889DB90-F0F3-FB41-A76F-3584333DEE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WSJ</Template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Calibri Light</vt:lpstr>
      <vt:lpstr>Cabana</vt:lpstr>
      <vt:lpstr>Calibri</vt:lpstr>
      <vt:lpstr>Arial</vt:lpstr>
      <vt:lpstr>Quicksand</vt:lpstr>
      <vt:lpstr>WSJ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edu_257922388310457</dc:creator>
  <cp:lastModifiedBy>edu_257922388310457</cp:lastModifiedBy>
  <cp:revision>1</cp:revision>
  <dcterms:created xsi:type="dcterms:W3CDTF">2021-12-12T19:16:24Z</dcterms:created>
  <dcterms:modified xsi:type="dcterms:W3CDTF">2021-12-12T19:16:36Z</dcterms:modified>
</cp:coreProperties>
</file>